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SemiBold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Public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400953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“ECOMMERCE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</a:t>
            </a:r>
            <a:r>
              <a:rPr lang="en-US" smtClean="0"/>
              <a:t>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Ecommerce Website</a:t>
            </a:r>
            <a:r>
              <a:rPr lang="en-US" sz="1829" dirty="0">
                <a:solidFill>
                  <a:schemeClr val="lt2"/>
                </a:solidFill>
                <a:latin typeface="Times New Roman" pitchFamily="18" charset="0"/>
                <a:ea typeface="EB Garamond"/>
                <a:cs typeface="Times New Roman" pitchFamily="18" charset="0"/>
                <a:sym typeface="EB Garamond"/>
              </a:rPr>
              <a:t>	</a:t>
            </a:r>
            <a:endParaRPr sz="1829" dirty="0">
              <a:solidFill>
                <a:schemeClr val="lt2"/>
              </a:solidFill>
              <a:latin typeface="Times New Roman" pitchFamily="18" charset="0"/>
              <a:ea typeface="EB Garamond"/>
              <a:cs typeface="Times New Roman" pitchFamily="18" charset="0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76983" y="1204856"/>
            <a:ext cx="4548600" cy="312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/>
              <a:buChar char="▪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It serves as a clear and well-defined statement of a problem that provides a foundation for understanding, analyzing, and solving it. Problem statements are commonly used in various fields, including business, research, project management, and problem-solving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processes.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64661044"/>
              </p:ext>
            </p:extLst>
          </p:nvPr>
        </p:nvGraphicFramePr>
        <p:xfrm>
          <a:off x="223123" y="263586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au721220104017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Kesavan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au721220104043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Sathish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au721220104052</a:t>
                      </a:r>
                      <a:endParaRPr lang="en-US"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Sureshkumar</a:t>
                      </a: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–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commerce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for the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https://github.com/Strkesavan/CD_07_task-3_Interactive_FrontEnd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206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 SemiBold</vt:lpstr>
      <vt:lpstr>EB Garamond Medium</vt:lpstr>
      <vt:lpstr>EB Garamond</vt:lpstr>
      <vt:lpstr>Calibri</vt:lpstr>
      <vt:lpstr>Noto Sans Symbols</vt:lpstr>
      <vt:lpstr>Public Sans</vt:lpstr>
      <vt:lpstr>Simple Light</vt:lpstr>
      <vt:lpstr>PowerPoint Presentation</vt:lpstr>
      <vt:lpstr>Ecommerce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2020-08-13T11:21:46Z</dcterms:created>
  <dcterms:modified xsi:type="dcterms:W3CDTF">2023-11-01T06:31:01Z</dcterms:modified>
</cp:coreProperties>
</file>